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9" r:id="rId6"/>
    <p:sldId id="267" r:id="rId7"/>
    <p:sldId id="263" r:id="rId8"/>
    <p:sldId id="264" r:id="rId9"/>
    <p:sldId id="268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/>
    <p:restoredTop sz="94636"/>
  </p:normalViewPr>
  <p:slideViewPr>
    <p:cSldViewPr snapToGrid="0" snapToObjects="1">
      <p:cViewPr varScale="1">
        <p:scale>
          <a:sx n="134" d="100"/>
          <a:sy n="134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Drury Lane 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Mobile Application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7" t="12528" r="23201" b="17576"/>
          <a:stretch/>
        </p:blipFill>
        <p:spPr>
          <a:xfrm>
            <a:off x="9584264" y="1190624"/>
            <a:ext cx="2293412" cy="4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Shopping cart to get multiple orders in it first and then submit to email</a:t>
            </a:r>
          </a:p>
          <a:p>
            <a:r>
              <a:rPr lang="en-US" dirty="0" smtClean="0"/>
              <a:t>Change the Premade Deserts Look and Feel to include images instead of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on Android Programming</a:t>
            </a:r>
          </a:p>
          <a:p>
            <a:r>
              <a:rPr lang="en-US" dirty="0" smtClean="0"/>
              <a:t>Fragmentation</a:t>
            </a:r>
          </a:p>
          <a:p>
            <a:r>
              <a:rPr lang="en-US" dirty="0" smtClean="0"/>
              <a:t>Android Web Viewer</a:t>
            </a:r>
          </a:p>
          <a:p>
            <a:r>
              <a:rPr lang="en-US" dirty="0" smtClean="0"/>
              <a:t>Navigation Drawer</a:t>
            </a:r>
          </a:p>
          <a:p>
            <a:r>
              <a:rPr lang="en-US" dirty="0" err="1" smtClean="0"/>
              <a:t>ViewPager</a:t>
            </a:r>
            <a:r>
              <a:rPr lang="en-US" dirty="0" smtClean="0"/>
              <a:t> with Views</a:t>
            </a:r>
          </a:p>
          <a:p>
            <a:r>
              <a:rPr lang="en-US" dirty="0" smtClean="0"/>
              <a:t>Android APIs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4079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Brains Behind 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7622681" cy="51206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Team Members</a:t>
            </a:r>
          </a:p>
          <a:p>
            <a:pPr lvl="1"/>
            <a:r>
              <a:rPr lang="en-US" sz="3200" dirty="0" smtClean="0"/>
              <a:t>Adam </a:t>
            </a:r>
            <a:r>
              <a:rPr lang="en-US" sz="3200" dirty="0" err="1" smtClean="0"/>
              <a:t>Bazzi</a:t>
            </a:r>
            <a:r>
              <a:rPr lang="en-US" sz="3200" dirty="0" smtClean="0"/>
              <a:t> (Team Leader)</a:t>
            </a:r>
          </a:p>
          <a:p>
            <a:pPr lvl="1"/>
            <a:r>
              <a:rPr lang="en-US" sz="3200" dirty="0" smtClean="0"/>
              <a:t>Tyler Mack</a:t>
            </a:r>
          </a:p>
          <a:p>
            <a:pPr lvl="1"/>
            <a:r>
              <a:rPr lang="en-US" sz="3200" dirty="0" smtClean="0"/>
              <a:t>Machael Ellakkis</a:t>
            </a:r>
          </a:p>
          <a:p>
            <a:r>
              <a:rPr lang="en-US" sz="3600" dirty="0"/>
              <a:t>Mentor</a:t>
            </a:r>
          </a:p>
          <a:p>
            <a:pPr lvl="1"/>
            <a:r>
              <a:rPr lang="en-US" sz="3200" dirty="0" err="1"/>
              <a:t>Cai</a:t>
            </a:r>
            <a:r>
              <a:rPr lang="en-US" sz="3200" dirty="0"/>
              <a:t> </a:t>
            </a:r>
            <a:r>
              <a:rPr lang="en-US" sz="3200" dirty="0" err="1" smtClean="0"/>
              <a:t>Filuti</a:t>
            </a:r>
            <a:endParaRPr lang="en-US" sz="3200" dirty="0"/>
          </a:p>
        </p:txBody>
      </p:sp>
      <p:pic>
        <p:nvPicPr>
          <p:cNvPr id="2050" name="Picture 2" descr="https://avatars3.githubusercontent.com/u/8884041?s=60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86" y="2257656"/>
            <a:ext cx="649996" cy="6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3.githubusercontent.com/u/22944466?s=6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74" y="2907652"/>
            <a:ext cx="538220" cy="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2.githubusercontent.com/u/26074922?s=60&amp;v=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30" y="3501760"/>
            <a:ext cx="453509" cy="4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Project Objective</a:t>
            </a:r>
          </a:p>
          <a:p>
            <a:r>
              <a:rPr lang="en-US" sz="2800" dirty="0" smtClean="0"/>
              <a:t>Time &amp; Research</a:t>
            </a:r>
          </a:p>
          <a:p>
            <a:r>
              <a:rPr lang="en-US" sz="2800" dirty="0" smtClean="0"/>
              <a:t>Members Contributions</a:t>
            </a:r>
          </a:p>
          <a:p>
            <a:r>
              <a:rPr lang="en-US" sz="2800" dirty="0" smtClean="0"/>
              <a:t>Issues Encountered</a:t>
            </a:r>
          </a:p>
          <a:p>
            <a:r>
              <a:rPr lang="en-US" sz="2800" dirty="0" smtClean="0"/>
              <a:t>Software Requirements</a:t>
            </a:r>
          </a:p>
          <a:p>
            <a:r>
              <a:rPr lang="en-US" sz="2800" dirty="0" smtClean="0"/>
              <a:t>Context Diagram</a:t>
            </a:r>
          </a:p>
          <a:p>
            <a:r>
              <a:rPr lang="en-US" sz="2800" dirty="0" smtClean="0"/>
              <a:t>Final Product</a:t>
            </a:r>
          </a:p>
          <a:p>
            <a:r>
              <a:rPr lang="en-US" sz="2800" dirty="0" smtClean="0"/>
              <a:t>Future Enhancements</a:t>
            </a:r>
          </a:p>
          <a:p>
            <a:r>
              <a:rPr lang="en-US" sz="2800" dirty="0" smtClean="0"/>
              <a:t>What We Learn?</a:t>
            </a:r>
          </a:p>
          <a:p>
            <a:r>
              <a:rPr lang="en-US" sz="2800" dirty="0" smtClean="0"/>
              <a:t>References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74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/>
              <a:t>Project Objective</a:t>
            </a:r>
            <a:br>
              <a:rPr lang="en-US" sz="4400"/>
            </a:b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4760382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develop an Android Application which will provide a digital interface of our cup cake business </a:t>
            </a:r>
            <a:r>
              <a:rPr lang="en-US" b="1" i="1" dirty="0" smtClean="0"/>
              <a:t>Drury Lane</a:t>
            </a:r>
            <a:r>
              <a:rPr lang="en-US" dirty="0" smtClean="0"/>
              <a:t> to customers where they can order products, contact us and learn more about our business</a:t>
            </a:r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7" t="39781" r="29640" b="44091"/>
          <a:stretch/>
        </p:blipFill>
        <p:spPr>
          <a:xfrm>
            <a:off x="9193742" y="2405578"/>
            <a:ext cx="1809980" cy="17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Time, Research &amp; Members Contributions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5113" y="1023586"/>
            <a:ext cx="2290517" cy="813171"/>
          </a:xfrm>
        </p:spPr>
        <p:txBody>
          <a:bodyPr/>
          <a:lstStyle/>
          <a:p>
            <a:r>
              <a:rPr lang="en-US" dirty="0" err="1" smtClean="0"/>
              <a:t>Bazzi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3050" y="2056662"/>
            <a:ext cx="2449257" cy="3258009"/>
          </a:xfrm>
        </p:spPr>
        <p:txBody>
          <a:bodyPr anchor="t"/>
          <a:lstStyle/>
          <a:p>
            <a:r>
              <a:rPr lang="en-US" dirty="0" smtClean="0"/>
              <a:t>Credits</a:t>
            </a:r>
          </a:p>
          <a:p>
            <a:r>
              <a:rPr lang="en-US" dirty="0" smtClean="0"/>
              <a:t>About Us</a:t>
            </a:r>
          </a:p>
          <a:p>
            <a:pPr lvl="1"/>
            <a:r>
              <a:rPr lang="en-US" dirty="0" smtClean="0"/>
              <a:t>Web intent</a:t>
            </a:r>
          </a:p>
          <a:p>
            <a:pPr lvl="1"/>
            <a:r>
              <a:rPr lang="en-US" dirty="0" smtClean="0"/>
              <a:t>Call intent</a:t>
            </a:r>
            <a:endParaRPr lang="en-US" dirty="0"/>
          </a:p>
          <a:p>
            <a:pPr lvl="1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2290517" cy="4023360"/>
          </a:xfrm>
        </p:spPr>
        <p:txBody>
          <a:bodyPr anchor="t"/>
          <a:lstStyle/>
          <a:p>
            <a:r>
              <a:rPr lang="en-US" dirty="0" smtClean="0"/>
              <a:t>Premade cakes</a:t>
            </a:r>
          </a:p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050" y="1123837"/>
            <a:ext cx="2449257" cy="712920"/>
          </a:xfrm>
        </p:spPr>
        <p:txBody>
          <a:bodyPr/>
          <a:lstStyle/>
          <a:p>
            <a:r>
              <a:rPr lang="en-US" dirty="0" smtClean="0"/>
              <a:t>Tyler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776928" y="2056662"/>
            <a:ext cx="2449257" cy="3258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Custom order cup cakes</a:t>
            </a:r>
          </a:p>
          <a:p>
            <a:pPr lvl="1"/>
            <a:r>
              <a:rPr lang="en-US" dirty="0" smtClean="0"/>
              <a:t>Email intent</a:t>
            </a:r>
          </a:p>
          <a:p>
            <a:r>
              <a:rPr lang="en-US" dirty="0" smtClean="0"/>
              <a:t>Splash screen</a:t>
            </a:r>
          </a:p>
          <a:p>
            <a:r>
              <a:rPr lang="en-US" dirty="0" smtClean="0"/>
              <a:t>Logo</a:t>
            </a:r>
          </a:p>
          <a:p>
            <a:r>
              <a:rPr lang="en-US" dirty="0" smtClean="0"/>
              <a:t>Cup cakes images</a:t>
            </a:r>
          </a:p>
          <a:p>
            <a:r>
              <a:rPr lang="en-US" dirty="0" smtClean="0"/>
              <a:t>Icon launcher images</a:t>
            </a:r>
          </a:p>
          <a:p>
            <a:r>
              <a:rPr lang="en-US" dirty="0" smtClean="0"/>
              <a:t>3 weeks of work</a:t>
            </a:r>
          </a:p>
          <a:p>
            <a:r>
              <a:rPr lang="en-US" dirty="0" smtClean="0"/>
              <a:t>Researched Fade animation</a:t>
            </a:r>
          </a:p>
          <a:p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6928" y="1123837"/>
            <a:ext cx="2449257" cy="712920"/>
          </a:xfrm>
        </p:spPr>
        <p:txBody>
          <a:bodyPr/>
          <a:lstStyle/>
          <a:p>
            <a:r>
              <a:rPr lang="en-US" dirty="0"/>
              <a:t>Ellakkis</a:t>
            </a:r>
          </a:p>
        </p:txBody>
      </p: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6158429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685106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Issues Encountered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Item alignments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6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Library</a:t>
            </a:r>
          </a:p>
          <a:p>
            <a:r>
              <a:rPr lang="en-US" dirty="0" smtClean="0"/>
              <a:t>Android Studio Software</a:t>
            </a:r>
          </a:p>
          <a:p>
            <a:r>
              <a:rPr lang="en-US" dirty="0" smtClean="0"/>
              <a:t>Photoshop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+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90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pic>
        <p:nvPicPr>
          <p:cNvPr id="1026" name="Picture 2" descr="lt tex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77" y="1123837"/>
            <a:ext cx="2419458" cy="424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22" y="1123837"/>
            <a:ext cx="2432531" cy="4256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28" y="1123837"/>
            <a:ext cx="2425651" cy="424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8" t="13020" r="23199" b="17396"/>
          <a:stretch/>
        </p:blipFill>
        <p:spPr>
          <a:xfrm>
            <a:off x="3725880" y="1211438"/>
            <a:ext cx="2440284" cy="4513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68" y="1211438"/>
            <a:ext cx="2468986" cy="4482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7" t="14465" r="22772" b="15409"/>
          <a:stretch/>
        </p:blipFill>
        <p:spPr>
          <a:xfrm>
            <a:off x="6407794" y="1211438"/>
            <a:ext cx="2457468" cy="44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79</TotalTime>
  <Words>198</Words>
  <Application>Microsoft Macintosh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Drury Lane App</vt:lpstr>
      <vt:lpstr>The Brains Behind it</vt:lpstr>
      <vt:lpstr>Content</vt:lpstr>
      <vt:lpstr>Project Objective </vt:lpstr>
      <vt:lpstr>Time, Research &amp; Members Contributions</vt:lpstr>
      <vt:lpstr>Issues Encountered </vt:lpstr>
      <vt:lpstr>Software Requirements</vt:lpstr>
      <vt:lpstr>Context Diagram</vt:lpstr>
      <vt:lpstr>Final Product</vt:lpstr>
      <vt:lpstr>Future Enhancements</vt:lpstr>
      <vt:lpstr>What We Learn?</vt:lpstr>
      <vt:lpstr>References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Drury Lane App</dc:title>
  <dc:creator>Machael Ellakkis</dc:creator>
  <cp:lastModifiedBy>Machael Ellakkis</cp:lastModifiedBy>
  <cp:revision>15</cp:revision>
  <dcterms:created xsi:type="dcterms:W3CDTF">2018-01-11T15:22:39Z</dcterms:created>
  <dcterms:modified xsi:type="dcterms:W3CDTF">2018-01-11T18:18:48Z</dcterms:modified>
</cp:coreProperties>
</file>